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7767-9862-4440-8D1E-06F112C12D01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ABAA1-0E5A-436E-8DD4-3C51728FEF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7767-9862-4440-8D1E-06F112C12D01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ABAA1-0E5A-436E-8DD4-3C51728FEF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7767-9862-4440-8D1E-06F112C12D01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ABAA1-0E5A-436E-8DD4-3C51728FEF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7767-9862-4440-8D1E-06F112C12D01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ABAA1-0E5A-436E-8DD4-3C51728FEF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7767-9862-4440-8D1E-06F112C12D01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ABAA1-0E5A-436E-8DD4-3C51728FEF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7767-9862-4440-8D1E-06F112C12D01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ABAA1-0E5A-436E-8DD4-3C51728FEF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7767-9862-4440-8D1E-06F112C12D01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ABAA1-0E5A-436E-8DD4-3C51728FEF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7767-9862-4440-8D1E-06F112C12D01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ABAA1-0E5A-436E-8DD4-3C51728FEF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7767-9862-4440-8D1E-06F112C12D01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ABAA1-0E5A-436E-8DD4-3C51728FEF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7767-9862-4440-8D1E-06F112C12D01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ABAA1-0E5A-436E-8DD4-3C51728FEF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7767-9862-4440-8D1E-06F112C12D01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BFABAA1-0E5A-436E-8DD4-3C51728FEF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D867767-9862-4440-8D1E-06F112C12D01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BFABAA1-0E5A-436E-8DD4-3C51728FEF3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428736"/>
            <a:ext cx="7851648" cy="2114552"/>
          </a:xfrm>
        </p:spPr>
        <p:txBody>
          <a:bodyPr>
            <a:normAutofit/>
          </a:bodyPr>
          <a:lstStyle/>
          <a:p>
            <a:pPr algn="ctr"/>
            <a:r>
              <a:rPr lang="ru-RU" sz="8000" dirty="0" smtClean="0"/>
              <a:t>Б</a:t>
            </a:r>
            <a:r>
              <a:rPr lang="uk-UA" sz="8000" dirty="0" err="1" smtClean="0"/>
              <a:t>іосфера</a:t>
            </a:r>
            <a:r>
              <a:rPr lang="uk-UA" sz="8000" dirty="0" smtClean="0"/>
              <a:t>.</a:t>
            </a:r>
            <a:r>
              <a:rPr lang="uk-UA" sz="5400" dirty="0" smtClean="0"/>
              <a:t/>
            </a:r>
            <a:br>
              <a:rPr lang="uk-UA" sz="5400" dirty="0" smtClean="0"/>
            </a:br>
            <a:r>
              <a:rPr lang="uk-UA" sz="5400" dirty="0" smtClean="0"/>
              <a:t>Унікальна система</a:t>
            </a: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846980"/>
          </a:xfrm>
        </p:spPr>
        <p:txBody>
          <a:bodyPr/>
          <a:lstStyle/>
          <a:p>
            <a:pPr algn="ctr"/>
            <a:r>
              <a:rPr lang="uk-UA" dirty="0" smtClean="0"/>
              <a:t>Поняття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389120"/>
          </a:xfrm>
        </p:spPr>
        <p:txBody>
          <a:bodyPr/>
          <a:lstStyle/>
          <a:p>
            <a:r>
              <a:rPr lang="vi-VN" b="1" dirty="0" smtClean="0">
                <a:latin typeface="+mj-lt"/>
              </a:rPr>
              <a:t>Біосфе́ра</a:t>
            </a:r>
            <a:r>
              <a:rPr lang="uk-UA" b="1" dirty="0" smtClean="0">
                <a:latin typeface="+mj-lt"/>
              </a:rPr>
              <a:t> -</a:t>
            </a:r>
            <a:r>
              <a:rPr lang="uk-UA" b="1" dirty="0" smtClean="0"/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природна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підсистема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географічної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оболонки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що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являє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собою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глобальну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планетарну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екосистему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населену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живими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організмами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Маса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біосфери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 —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близько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0,05%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маси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Землі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857248"/>
          </a:xfrm>
        </p:spPr>
        <p:txBody>
          <a:bodyPr/>
          <a:lstStyle/>
          <a:p>
            <a:pPr algn="ctr"/>
            <a:r>
              <a:rPr lang="uk-UA" dirty="0" smtClean="0"/>
              <a:t>Історія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5000660" cy="5000660"/>
          </a:xfrm>
        </p:spPr>
        <p:txBody>
          <a:bodyPr>
            <a:normAutofit/>
          </a:bodyPr>
          <a:lstStyle/>
          <a:p>
            <a:r>
              <a:rPr lang="ru-RU" dirty="0" err="1" smtClean="0">
                <a:latin typeface="Arial" pitchFamily="34" charset="0"/>
                <a:cs typeface="Arial" pitchFamily="34" charset="0"/>
              </a:rPr>
              <a:t>Перші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уявлення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про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біосферу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як «область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життя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» та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зовнішню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оболонку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Землі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належать Ж.-Б. Ламарку.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Термін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«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біосфера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»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вперше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застосував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австрійський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гео-лог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 Е.Зюсс (1875),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називаючи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ним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окрему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оболонку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Землі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наповнену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життям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Детально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вчення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про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біосферу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розробив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 В. І. 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Вернадський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 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6386" name="Picture 2" descr="http://rsa.karelia.ru/moodle/file.php/25/lamark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1714488"/>
            <a:ext cx="3200400" cy="3810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929322" y="5643578"/>
            <a:ext cx="27146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Жан-Батист Ламарк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Структура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3471858" cy="4389120"/>
          </a:xfrm>
        </p:spPr>
        <p:txBody>
          <a:bodyPr>
            <a:normAutofit lnSpcReduction="10000"/>
          </a:bodyPr>
          <a:lstStyle/>
          <a:p>
            <a:r>
              <a:rPr lang="ru-RU" dirty="0" err="1" smtClean="0">
                <a:latin typeface="Arial" pitchFamily="34" charset="0"/>
                <a:cs typeface="Arial" pitchFamily="34" charset="0"/>
              </a:rPr>
              <a:t>Біосфера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охоплює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нижні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шари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атмосфери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всю 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гідросферу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верхній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шар 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літосфери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Товщина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біосфери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на полюсах 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Землі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близько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10 км, на 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екваторі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 — 28 км.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5362" name="Picture 2" descr="http://wiki.kspu.kr.ua/images/1/11/Biosphere77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2" y="2000240"/>
            <a:ext cx="4762500" cy="428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Біосфера охоплює:</a:t>
            </a:r>
            <a:endParaRPr lang="ru-RU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Атмосферу. </a:t>
            </a:r>
            <a:r>
              <a:rPr lang="ru-RU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Вплив</a:t>
            </a: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організмів</a:t>
            </a: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пов'язаний</a:t>
            </a: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</a:t>
            </a: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 фотосинтезом. </a:t>
            </a:r>
            <a:r>
              <a:rPr lang="ru-RU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Рослини</a:t>
            </a: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поглинають</a:t>
            </a: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вуглекислий</a:t>
            </a: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газ </a:t>
            </a:r>
            <a:r>
              <a:rPr lang="ru-RU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і</a:t>
            </a: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виділяють</a:t>
            </a: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кисень</a:t>
            </a: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Тваринний</a:t>
            </a: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світ</a:t>
            </a: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може</a:t>
            </a: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тільки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насичувати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атмосферу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вуглекислим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газом,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поглинаючи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кисень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для потреб 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метаболізму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Таким чином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організми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регулюють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вміст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цих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газів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у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атмосфері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Біосфера охоплює: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Гідросферу</a:t>
            </a: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Організми</a:t>
            </a: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забирають</a:t>
            </a: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</a:t>
            </a: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води </a:t>
            </a:r>
            <a:r>
              <a:rPr lang="ru-RU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морів</a:t>
            </a: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і</a:t>
            </a: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океанів</a:t>
            </a: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необхідні</a:t>
            </a: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речовини</a:t>
            </a: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(особливо </a:t>
            </a:r>
            <a:r>
              <a:rPr lang="ru-RU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кальцій</a:t>
            </a: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 на </a:t>
            </a:r>
            <a:r>
              <a:rPr lang="ru-RU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побудову</a:t>
            </a: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своїх</a:t>
            </a: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кістяків,панцирів</a:t>
            </a: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 </a:t>
            </a:r>
            <a:r>
              <a:rPr lang="ru-RU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черепашок</a:t>
            </a: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 </a:t>
            </a:r>
            <a:r>
              <a:rPr lang="ru-RU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мушель</a:t>
            </a: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Біосфера охоплює:</a:t>
            </a:r>
            <a:endParaRPr lang="ru-RU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Літосферу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З </a:t>
            </a:r>
            <a:r>
              <a:rPr lang="ru-RU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решток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організмів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утворюються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осадові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гірські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породи </a:t>
            </a:r>
            <a:r>
              <a:rPr lang="ru-RU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органічного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походження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ru-RU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вапняки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 торф, </a:t>
            </a:r>
            <a:r>
              <a:rPr lang="ru-RU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кам'яне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вугілля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), а </a:t>
            </a:r>
            <a:r>
              <a:rPr lang="ru-RU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також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деякі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форми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поверхні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ru-RU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коралові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споруди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 З </a:t>
            </a:r>
            <a:r>
              <a:rPr lang="ru-RU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іншого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боку </a:t>
            </a:r>
            <a:r>
              <a:rPr lang="ru-RU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організми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руйнують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гірські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породи (</a:t>
            </a:r>
            <a:r>
              <a:rPr lang="ru-RU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органічне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вивітрювання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57422" y="2571744"/>
            <a:ext cx="449578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800" dirty="0" smtClean="0">
                <a:solidFill>
                  <a:schemeClr val="tx1"/>
                </a:solidFill>
                <a:cs typeface="Aharoni" pitchFamily="2" charset="-79"/>
              </a:rPr>
              <a:t>Дякую за увагу!</a:t>
            </a:r>
            <a:endParaRPr lang="ru-RU" sz="4800" dirty="0">
              <a:cs typeface="Aharoni" pitchFamily="2" charset="-79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163</TotalTime>
  <Words>68</Words>
  <Application>Microsoft Office PowerPoint</Application>
  <PresentationFormat>Экран (4:3)</PresentationFormat>
  <Paragraphs>15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Біосфера. Унікальна система</vt:lpstr>
      <vt:lpstr>Поняття</vt:lpstr>
      <vt:lpstr>Історія</vt:lpstr>
      <vt:lpstr>Структура</vt:lpstr>
      <vt:lpstr>Біосфера охоплює:</vt:lpstr>
      <vt:lpstr>Біосфера охоплює:</vt:lpstr>
      <vt:lpstr>Біосфера охоплює: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Біосфера. Унікальна система</dc:title>
  <dc:creator>Admin</dc:creator>
  <cp:lastModifiedBy>Admin</cp:lastModifiedBy>
  <cp:revision>17</cp:revision>
  <dcterms:created xsi:type="dcterms:W3CDTF">2014-01-23T19:39:52Z</dcterms:created>
  <dcterms:modified xsi:type="dcterms:W3CDTF">2014-01-24T13:54:17Z</dcterms:modified>
</cp:coreProperties>
</file>