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73" r:id="rId12"/>
    <p:sldId id="265" r:id="rId13"/>
    <p:sldId id="264" r:id="rId14"/>
    <p:sldId id="267" r:id="rId15"/>
    <p:sldId id="266" r:id="rId16"/>
    <p:sldId id="269" r:id="rId17"/>
    <p:sldId id="268" r:id="rId18"/>
    <p:sldId id="271" r:id="rId19"/>
    <p:sldId id="270" r:id="rId20"/>
    <p:sldId id="272" r:id="rId21"/>
    <p:sldId id="274" r:id="rId22"/>
    <p:sldId id="276" r:id="rId23"/>
    <p:sldId id="275" r:id="rId24"/>
    <p:sldId id="278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6" autoAdjust="0"/>
    <p:restoredTop sz="94660"/>
  </p:normalViewPr>
  <p:slideViewPr>
    <p:cSldViewPr>
      <p:cViewPr varScale="1">
        <p:scale>
          <a:sx n="68" d="100"/>
          <a:sy n="6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6325" y="3962400"/>
            <a:ext cx="3581400" cy="609600"/>
          </a:xfrm>
          <a:extLst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71975"/>
            <a:ext cx="3581400" cy="381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E56D-3C6F-43FE-BDB4-7FB457DFFE5B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75DD-D5A2-44E9-80F0-38121FC5D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D9BA-36C2-4852-BA0C-D6863F351884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415F-BC3F-4ED1-B058-B8F4C3C4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B918-3AC4-4187-956B-51FFF18A2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8288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04800"/>
            <a:ext cx="53340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E198-5059-42AC-B297-F446138B9C39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4206-78CD-4576-98B0-50D56C923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826B-802D-4CDC-AFDD-DC58BC106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D052-FD51-465A-8144-A77F5312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6CA3-9BC2-4C22-931E-27DE18C85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BE54-03E5-4A4F-BDF3-394239ED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C7E1D-54D7-4E8F-9C3B-31F23EEB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CD0D-DC9C-4F87-982C-2872A50F0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98B33-BA4E-4251-82B3-890063795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60BA-8B40-47F1-A78B-1438889DA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3C67-35CD-4DED-9DFA-D181050A3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B998-0648-4294-BD2F-E10CEE4B595E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AEAD-2BC0-4008-BD6B-EF3F4957D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BDF6-1435-4650-AC49-B548EB14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2FD7-BC5F-4242-8D2B-C2E03A814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20D6-799B-4FC0-9925-15A2A6C80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8288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04800"/>
            <a:ext cx="53340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86B95-2424-4064-894F-C43E5E89D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FF88-5ADB-4F94-B804-7E331DD54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5555-B2E9-45B0-8CAB-CD35CCA6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A8BA0-495F-4BE9-A20A-5D0B82EDF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A24A-FAFC-48BC-9DF6-229B10174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8708-BF43-409B-A322-4FBFD374D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5588-5207-4050-9DAC-97A2EE53F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28A3-D236-49AE-8FCC-481D960EB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6743-239B-4CAE-91C4-1444B15D2C5E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0989C-BD61-46B4-B731-C37E05DC7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B240-AAD0-4106-BE08-453CFF47D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3814-6318-434B-BD95-F37F65AC9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D84A-65B4-4A3A-B396-1D3529C0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3CF44-48A7-45E7-8C47-EE7F2E589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8288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04800"/>
            <a:ext cx="53340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5BFEA-BD00-4675-BFD1-D10653618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8382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36F3-83C6-4B0C-A96A-338190B4458F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8D89-31D8-4CBB-94FA-67CAF24C4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BE94-A7AB-468F-970E-66410EBA3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5DDF-D5D1-420E-8965-281A56233B47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4F23-2F2C-46D9-A295-5C575EC86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AA0D-7195-4A96-A2E9-8086E0CC2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0690-FF08-4115-B178-2210790D7340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F3D1A-5B19-480C-AAB9-7E2D9758C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C1A2-F273-4B1E-9889-753C22AF4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92B4-740C-4719-9E9B-171B2CE7CD09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968C-44AB-457A-80F7-960F7B9D8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C45E2-214D-48E3-A6C5-E0A4F414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8F61-3FA6-4F10-8A01-68173398A3B9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A17F-F63E-44CC-A7C8-7AE7EC11D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1F03-A73C-4A6C-9C87-62630CEA8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ABCD-EDD6-4F1A-9652-C200F3E7D0E7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70F2-516E-4E2C-95C7-E35CCBEB5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AA69-B41F-49C1-8A3D-865191441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7315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8382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71D07E3-305C-4862-B354-726A99070428}" type="datetimeFigureOut">
              <a:rPr lang="ru-RU"/>
              <a:pPr>
                <a:defRPr/>
              </a:pPr>
              <a:t>08.07.2012</a:t>
            </a:fld>
            <a:endParaRPr 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7AD0A6E-9357-4DD8-800F-102F852B5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78F026B-DF66-4C14-A310-E7E65F381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69B577C-3295-46CB-A8A3-B66CBE7B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7765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7315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7766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8382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0F763AF-E4D2-48C2-A03B-5CCA3989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00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7315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00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8382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 eaLnBrk="1" hangingPunct="1">
              <a:defRPr/>
            </a:pPr>
            <a:r>
              <a:rPr lang="uk-UA" sz="8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Замки Англії</a:t>
            </a:r>
            <a:endParaRPr lang="ru-RU" sz="8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Кастель Кох</a:t>
            </a:r>
          </a:p>
        </p:txBody>
      </p:sp>
      <p:sp>
        <p:nvSpPr>
          <p:cNvPr id="151554" name="Объект 2"/>
          <p:cNvSpPr>
            <a:spLocks noGrp="1"/>
          </p:cNvSpPr>
          <p:nvPr>
            <p:ph idx="1"/>
          </p:nvPr>
        </p:nvSpPr>
        <p:spPr>
          <a:xfrm>
            <a:off x="1547813" y="1662113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Замок Кастель Кох біля Тонгвінлейса в Уельсі хоч і виглядає по-середньовічному, але побудований він у 18 столітті для Джона Кріштона-Стюарта, третього Маркіза Бьюта. Однак, ні він, ні його сім'я не проживали там після закінчення його будівництва, і нащадки маркіза передали замок уряду Уельсу.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2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2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981075"/>
            <a:ext cx="8339137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Арундел</a:t>
            </a:r>
          </a:p>
        </p:txBody>
      </p:sp>
      <p:sp>
        <p:nvSpPr>
          <p:cNvPr id="153602" name="Объект 2"/>
          <p:cNvSpPr>
            <a:spLocks noGrp="1"/>
          </p:cNvSpPr>
          <p:nvPr>
            <p:ph idx="1"/>
          </p:nvPr>
        </p:nvSpPr>
        <p:spPr>
          <a:xfrm>
            <a:off x="1547813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Побудований на пагорбі, що підноситься над річкою Арун, замок Арундел закладений Роджером де Монтгомері, одним з найближчих радників Вільгельма Завойовника в 11 столітті. В даний час служить резиденцією герцогів Норфолк.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4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4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8353425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5650" name="Объект 2"/>
          <p:cNvSpPr>
            <a:spLocks noGrp="1"/>
          </p:cNvSpPr>
          <p:nvPr>
            <p:ph idx="1"/>
          </p:nvPr>
        </p:nvSpPr>
        <p:spPr>
          <a:xfrm>
            <a:off x="1547813" y="1676400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У світі небагато замків в таких же неймовірних місцях, як замок на горі св. Михайла, який знаходиться на кам'янистому Корнуольську острові, куди під час відпливу можна потрапити пішки. Замок служить резиденцією сім'ї Обурн, які знаходяться в ньому з 17 століття.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6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6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208963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Данробін</a:t>
            </a:r>
            <a:endParaRPr lang="ru-RU" smtClean="0"/>
          </a:p>
        </p:txBody>
      </p:sp>
      <p:sp>
        <p:nvSpPr>
          <p:cNvPr id="157698" name="Объект 2"/>
          <p:cNvSpPr>
            <a:spLocks noGrp="1"/>
          </p:cNvSpPr>
          <p:nvPr>
            <p:ph idx="1"/>
          </p:nvPr>
        </p:nvSpPr>
        <p:spPr>
          <a:xfrm>
            <a:off x="1547813" y="1268413"/>
            <a:ext cx="7315200" cy="5181600"/>
          </a:xfrm>
        </p:spPr>
        <p:txBody>
          <a:bodyPr/>
          <a:lstStyle/>
          <a:p>
            <a:pPr algn="ctr" eaLnBrk="1" hangingPunct="1"/>
            <a:r>
              <a:rPr lang="uk-UA" smtClean="0"/>
              <a:t>Одна з найбільших будівель Північного Високогір'я Шотландії, замок Данробін в графстві Сазерленд, побудований у французькому стилі і зобов'язаний своїм зовнішнім виглядом серу Чарльзу Баррі, архітектору Вестмінстерського палацу.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8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8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39813"/>
            <a:ext cx="8137525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Бамбурга </a:t>
            </a:r>
          </a:p>
        </p:txBody>
      </p:sp>
      <p:sp>
        <p:nvSpPr>
          <p:cNvPr id="159746" name="Объект 2"/>
          <p:cNvSpPr>
            <a:spLocks noGrp="1"/>
          </p:cNvSpPr>
          <p:nvPr>
            <p:ph idx="1"/>
          </p:nvPr>
        </p:nvSpPr>
        <p:spPr>
          <a:xfrm>
            <a:off x="1809750" y="1412875"/>
            <a:ext cx="7315200" cy="5181600"/>
          </a:xfrm>
        </p:spPr>
        <p:txBody>
          <a:bodyPr/>
          <a:lstStyle/>
          <a:p>
            <a:pPr eaLnBrk="1" hangingPunct="1"/>
            <a:r>
              <a:rPr lang="ru-RU" smtClean="0"/>
              <a:t>З'являється в безлічі фільмів від Єлизавети (1988) до Робін Гуда (2010), замок Бамбурга підноситься з скелястих берегів Бамбурга, графства Нортумберленд. Історик та телеведучий Ден Сноу називає його вид «неймовірно сильним і вражаючим».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07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0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052513"/>
            <a:ext cx="78295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Приголомшливі своєю величчю замки Великобританії не перестають привертати до себе туристів з</a:t>
            </a:r>
            <a:r>
              <a:rPr lang="en-US" smtClean="0"/>
              <a:t> </a:t>
            </a:r>
            <a:r>
              <a:rPr lang="uk-UA" smtClean="0"/>
              <a:t>у</a:t>
            </a:r>
            <a:r>
              <a:rPr lang="ru-RU" smtClean="0"/>
              <a:t>сіх куточків світу. Високі замки Шотландії, старовинні замки Уельсу і, звичайно ж, багатющі замки в самому серці Англії. Перелічити всі ці резиденції королів і воєначальників неможливо, проте можливо виділити декілька найцікавіших з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Конуі</a:t>
            </a:r>
          </a:p>
        </p:txBody>
      </p:sp>
      <p:sp>
        <p:nvSpPr>
          <p:cNvPr id="161794" name="Объект 2"/>
          <p:cNvSpPr>
            <a:spLocks noGrp="1"/>
          </p:cNvSpPr>
          <p:nvPr>
            <p:ph idx="1"/>
          </p:nvPr>
        </p:nvSpPr>
        <p:spPr>
          <a:xfrm>
            <a:off x="1547813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Ще один із замків, побудованих Едвардом </a:t>
            </a:r>
            <a:r>
              <a:rPr lang="en-US" smtClean="0"/>
              <a:t>I, </a:t>
            </a:r>
            <a:r>
              <a:rPr lang="ru-RU" smtClean="0"/>
              <a:t>замок Конуі, увінчаний вісьмома величезними баштами, знаходиться на скелястому виступі на північному узбережжі Уельсу. Кажуть, цей замок один з найбільш збережених середньовічних укріплень у Великобританії.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2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2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81075"/>
            <a:ext cx="7945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Хівер</a:t>
            </a:r>
          </a:p>
        </p:txBody>
      </p:sp>
      <p:sp>
        <p:nvSpPr>
          <p:cNvPr id="163842" name="Объект 2"/>
          <p:cNvSpPr>
            <a:spLocks noGrp="1"/>
          </p:cNvSpPr>
          <p:nvPr>
            <p:ph idx="1"/>
          </p:nvPr>
        </p:nvSpPr>
        <p:spPr>
          <a:xfrm>
            <a:off x="1476375" y="1341438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Невеликий, але ідеальний на вигляд, замок Хівер був домом дитинства Анни Болейн, хоча і був пізніше переданий четвертій дружині Генріха </a:t>
            </a:r>
            <a:r>
              <a:rPr lang="en-US" smtClean="0"/>
              <a:t>VIII </a:t>
            </a:r>
            <a:r>
              <a:rPr lang="ru-RU" smtClean="0"/>
              <a:t>Анні Клевській як частина їхнього договору про розірвання шлюбу. У 1903 році його купив і відновив американський мільйонер Вільям Валдорф Астор, який також додав до замку сади і озеро.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4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4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836613"/>
            <a:ext cx="80613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Віндзорський замок</a:t>
            </a:r>
          </a:p>
        </p:txBody>
      </p:sp>
      <p:sp>
        <p:nvSpPr>
          <p:cNvPr id="165890" name="Объект 2"/>
          <p:cNvSpPr>
            <a:spLocks noGrp="1"/>
          </p:cNvSpPr>
          <p:nvPr>
            <p:ph idx="1"/>
          </p:nvPr>
        </p:nvSpPr>
        <p:spPr>
          <a:xfrm>
            <a:off x="1619250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На противагу крихітному Хівер представляємо Віндзорський замок, швидше за все, найстаріший і найбільший житловий замок в світі і улюблене місце відпочинку Королеви.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69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6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81075"/>
            <a:ext cx="82899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Стокса </a:t>
            </a:r>
          </a:p>
        </p:txBody>
      </p:sp>
      <p:sp>
        <p:nvSpPr>
          <p:cNvPr id="167938" name="Объект 2"/>
          <p:cNvSpPr>
            <a:spLocks noGrp="1"/>
          </p:cNvSpPr>
          <p:nvPr>
            <p:ph idx="1"/>
          </p:nvPr>
        </p:nvSpPr>
        <p:spPr>
          <a:xfrm>
            <a:off x="1547813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Незвичайний замок Стокса в Шропширі являє собою укріплений маєток, побудований багатим торговцем вовною в 13 столітті.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89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8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805973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Алнік</a:t>
            </a:r>
          </a:p>
        </p:txBody>
      </p:sp>
      <p:sp>
        <p:nvSpPr>
          <p:cNvPr id="169986" name="Объект 2"/>
          <p:cNvSpPr>
            <a:spLocks noGrp="1"/>
          </p:cNvSpPr>
          <p:nvPr>
            <p:ph idx="1"/>
          </p:nvPr>
        </p:nvSpPr>
        <p:spPr>
          <a:xfrm>
            <a:off x="1547813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Званий «Віндзором півночі», замок Алнік йде корінням в 11 століття, коли на його місці були побудовані перші укріплення для захисту від шотландських загарбників. Цікаво також, що замок був одним з перших будівель на північному сході, в який провели електрику за допомогою гідроелектричної системи в 1899.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10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1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52513"/>
            <a:ext cx="8064500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4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476672"/>
            <a:ext cx="7476037" cy="5400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в Уоріку</a:t>
            </a:r>
          </a:p>
        </p:txBody>
      </p:sp>
      <p:sp>
        <p:nvSpPr>
          <p:cNvPr id="172034" name="Объект 2"/>
          <p:cNvSpPr>
            <a:spLocks noGrp="1"/>
          </p:cNvSpPr>
          <p:nvPr>
            <p:ph idx="1"/>
          </p:nvPr>
        </p:nvSpPr>
        <p:spPr>
          <a:xfrm>
            <a:off x="1619250" y="1484313"/>
            <a:ext cx="7315200" cy="5181600"/>
          </a:xfrm>
        </p:spPr>
        <p:txBody>
          <a:bodyPr/>
          <a:lstStyle/>
          <a:p>
            <a:pPr eaLnBrk="1" hangingPunct="1"/>
            <a:r>
              <a:rPr lang="ru-RU" smtClean="0"/>
              <a:t>Вільгельм Завойовник наказав звести замок в Уоріку в 1068 році, але дерев'яний паркан і стіни не мали нічого спільного з кам'яною фортецею з баштами, якою замок є зараз. У 15 столітті, коли ним володів Річард Невілл, замок використовувався для полонення короля Едварда </a:t>
            </a:r>
            <a:r>
              <a:rPr lang="en-US" smtClean="0"/>
              <a:t>IV.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30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30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08050"/>
            <a:ext cx="82899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Замок Лідс</a:t>
            </a:r>
          </a:p>
        </p:txBody>
      </p:sp>
      <p:sp>
        <p:nvSpPr>
          <p:cNvPr id="174082" name="Объект 2"/>
          <p:cNvSpPr>
            <a:spLocks noGrp="1"/>
          </p:cNvSpPr>
          <p:nvPr>
            <p:ph idx="1"/>
          </p:nvPr>
        </p:nvSpPr>
        <p:spPr>
          <a:xfrm>
            <a:off x="1619250" y="1484313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Замок Лідс, недалеко від Мейдстоун в графстві Кент, БУВ улюбленою резіденцією королівськіх ОСІБ, від короля Едварда </a:t>
            </a:r>
            <a:r>
              <a:rPr lang="en-US" smtClean="0"/>
              <a:t>I </a:t>
            </a:r>
            <a:r>
              <a:rPr lang="ru-RU" smtClean="0"/>
              <a:t>до короля Генріха </a:t>
            </a:r>
            <a:r>
              <a:rPr lang="en-US" smtClean="0"/>
              <a:t>VIII. </a:t>
            </a:r>
            <a:r>
              <a:rPr lang="ru-RU" smtClean="0"/>
              <a:t>Рідкісні чорні лебеді, які мешкають в його рову, імовірно булі подаровані Уїнстону Черчиллю, Який, у свою чергу, подарував їх замку.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51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5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20713"/>
            <a:ext cx="82915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Ейлен-Донан</a:t>
            </a:r>
          </a:p>
        </p:txBody>
      </p:sp>
      <p:sp>
        <p:nvSpPr>
          <p:cNvPr id="145410" name="Объект 2"/>
          <p:cNvSpPr>
            <a:spLocks noGrp="1"/>
          </p:cNvSpPr>
          <p:nvPr>
            <p:ph idx="1"/>
          </p:nvPr>
        </p:nvSpPr>
        <p:spPr>
          <a:xfrm>
            <a:off x="1476375" y="1412875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Часто званий найромантичнішим замком, Ейлен-Донан, розташований на крихітному острівці, що лежить у фіорді Лох-Дуйх в Шотландії. Після того, як замок був майже знищений під час якобітского повстання в 1719 році, він пролежав у руїнах майже 2 сторіччя, але був відновлений на початку 20 століття.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6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6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852011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Бодіан</a:t>
            </a:r>
          </a:p>
        </p:txBody>
      </p:sp>
      <p:sp>
        <p:nvSpPr>
          <p:cNvPr id="147458" name="Объект 2"/>
          <p:cNvSpPr>
            <a:spLocks noGrp="1"/>
          </p:cNvSpPr>
          <p:nvPr>
            <p:ph idx="1"/>
          </p:nvPr>
        </p:nvSpPr>
        <p:spPr>
          <a:xfrm>
            <a:off x="1547813" y="1484313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Замок Бодіан, обнесений ровом, знаходиться в графстві Східний Суссекс і спочатку належав родині Делінгрідж, проте в даний час знаходиться під патронажем організації National Trust. На жаль, не дивлячись на те, що зовні замок виглядає точно так само, як і коли був побудований в 14 столітті, внутрішня його частина лежить в руїнах.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8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8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805973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Карнарвон</a:t>
            </a:r>
          </a:p>
        </p:txBody>
      </p:sp>
      <p:sp>
        <p:nvSpPr>
          <p:cNvPr id="149506" name="Объект 2"/>
          <p:cNvSpPr>
            <a:spLocks noGrp="1"/>
          </p:cNvSpPr>
          <p:nvPr>
            <p:ph idx="1"/>
          </p:nvPr>
        </p:nvSpPr>
        <p:spPr>
          <a:xfrm>
            <a:off x="1547813" y="1484313"/>
            <a:ext cx="7315200" cy="5181600"/>
          </a:xfrm>
        </p:spPr>
        <p:txBody>
          <a:bodyPr/>
          <a:lstStyle/>
          <a:p>
            <a:pPr algn="ctr" eaLnBrk="1" hangingPunct="1"/>
            <a:r>
              <a:rPr lang="ru-RU" smtClean="0"/>
              <a:t>Імпозантний замок Карнарвон в північному Уельсі був побудований королем Едвардом </a:t>
            </a:r>
            <a:r>
              <a:rPr lang="en-US" smtClean="0"/>
              <a:t>I </a:t>
            </a:r>
            <a:r>
              <a:rPr lang="ru-RU" smtClean="0"/>
              <a:t>в спробі зміцнити своє панування в недавно завойованому Англією регіоні. Кажуть, незвичайний дизайн замку навмисно повинен нагадувати стіни Константинополя, як і візантійську архітектуру в цілому.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0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0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81075"/>
            <a:ext cx="8135937" cy="508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mki-england.ppsx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zamki-england</Template>
  <TotalTime>1</TotalTime>
  <Words>622</Words>
  <Application>Microsoft Office PowerPoint</Application>
  <PresentationFormat>Экран (4:3)</PresentationFormat>
  <Paragraphs>30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33</vt:i4>
      </vt:variant>
    </vt:vector>
  </HeadingPairs>
  <TitlesOfParts>
    <vt:vector size="49" baseType="lpstr">
      <vt:lpstr>Arial</vt:lpstr>
      <vt:lpstr>Calibri</vt:lpstr>
      <vt:lpstr>zamki-england.ppsx</vt:lpstr>
      <vt:lpstr>1_Custom Design</vt:lpstr>
      <vt:lpstr>2_Custom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Слайд 1</vt:lpstr>
      <vt:lpstr>Слайд 2</vt:lpstr>
      <vt:lpstr>Слайд 3</vt:lpstr>
      <vt:lpstr>Ейлен-Донан</vt:lpstr>
      <vt:lpstr>Слайд 5</vt:lpstr>
      <vt:lpstr>Бодіан</vt:lpstr>
      <vt:lpstr>Слайд 7</vt:lpstr>
      <vt:lpstr>Карнарвон</vt:lpstr>
      <vt:lpstr>Слайд 9</vt:lpstr>
      <vt:lpstr>Кастель Кох</vt:lpstr>
      <vt:lpstr>Слайд 11</vt:lpstr>
      <vt:lpstr>Арундел</vt:lpstr>
      <vt:lpstr>Слайд 13</vt:lpstr>
      <vt:lpstr>Слайд 14</vt:lpstr>
      <vt:lpstr>Слайд 15</vt:lpstr>
      <vt:lpstr>Данробін</vt:lpstr>
      <vt:lpstr>Слайд 17</vt:lpstr>
      <vt:lpstr>замок Бамбурга </vt:lpstr>
      <vt:lpstr>Слайд 19</vt:lpstr>
      <vt:lpstr>замок Конуі</vt:lpstr>
      <vt:lpstr>Слайд 21</vt:lpstr>
      <vt:lpstr>Замок Хівер</vt:lpstr>
      <vt:lpstr>Слайд 23</vt:lpstr>
      <vt:lpstr>Віндзорський замок</vt:lpstr>
      <vt:lpstr>Слайд 25</vt:lpstr>
      <vt:lpstr>Замок Стокса </vt:lpstr>
      <vt:lpstr>Слайд 27</vt:lpstr>
      <vt:lpstr>Замок Алнік</vt:lpstr>
      <vt:lpstr>Слайд 29</vt:lpstr>
      <vt:lpstr>Замок в Уоріку</vt:lpstr>
      <vt:lpstr>Слайд 31</vt:lpstr>
      <vt:lpstr>Замок Лідс</vt:lpstr>
      <vt:lpstr>Слайд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</cp:lastModifiedBy>
  <cp:revision>1</cp:revision>
  <dcterms:created xsi:type="dcterms:W3CDTF">2012-07-08T17:58:00Z</dcterms:created>
  <dcterms:modified xsi:type="dcterms:W3CDTF">2012-07-08T17:59:03Z</dcterms:modified>
</cp:coreProperties>
</file>